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1" r:id="rId6"/>
    <p:sldId id="262" r:id="rId7"/>
    <p:sldId id="268" r:id="rId8"/>
    <p:sldId id="269" r:id="rId9"/>
    <p:sldId id="270" r:id="rId10"/>
    <p:sldId id="271" r:id="rId11"/>
    <p:sldId id="272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0"/>
            <a:ext cx="5257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1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</a:t>
            </a:r>
            <a:r>
              <a:rPr lang="bn-BD" sz="1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</a:t>
            </a:r>
            <a:r>
              <a:rPr lang="bn-BD" sz="1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</a:t>
            </a:r>
            <a:r>
              <a:rPr lang="bn-BD" sz="1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en-US" sz="16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job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0" y="2505074"/>
            <a:ext cx="5286865" cy="39600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7400" y="1447800"/>
            <a:ext cx="5541433" cy="419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0" y="685800"/>
            <a:ext cx="4982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ছবিতে আমরা কি দেখতে পাচ্ছি ?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1400" y="5562600"/>
            <a:ext cx="213360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খবরের কাগজ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04901" y="1295400"/>
            <a:ext cx="7553324" cy="4648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62200" y="381000"/>
            <a:ext cx="44550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ছবিতে আমরা কি দেখতে পাচ্ছি ?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800" y="59436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আশ্রয় কেন্দ্র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514600"/>
            <a:ext cx="7162800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sz="4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ঘূর্নিঝড় মোকাবেলায় কিভাবে মানুষকে সতর্ক করা যায় ? লিখ । 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lue_bird_1600x12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1219200"/>
            <a:ext cx="6781800" cy="50863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05200" y="152400"/>
            <a:ext cx="1905000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219200"/>
            <a:ext cx="8305800" cy="424731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মমতাজ বেগম শারমিন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সহকারি শিক্ষিকা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বসুরহাট এস এম সরকারি প্রাথমিক বিদ্যালয়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কোম্পানীগঞ্জ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নোয়াখালী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676400"/>
            <a:ext cx="6553200" cy="23083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শ্রেণীঃ ৪র্থ</a:t>
            </a:r>
          </a:p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 বাংলাদেশ ও বিশ্ব পরিচয়</a:t>
            </a:r>
          </a:p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600200"/>
            <a:ext cx="7696200" cy="415498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শিখনফলঃ </a:t>
            </a:r>
            <a:endParaRPr lang="en-US" sz="6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১। ঘূর্নিঝড় মোকাবেলায় করনীয় কাজগুলো জেনে বলতে ও লিখতে পারবে 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1905000"/>
            <a:ext cx="4643431" cy="34336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371600"/>
            <a:ext cx="7772400" cy="34163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পাঠের শিরোনামঃ 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দুর্যোগ ও দুর্যোগ মোকাবেলা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পাঠ্যাংশ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-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ঘূর্নিঝড় মোকাবেলা</a:t>
            </a:r>
          </a:p>
          <a:p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di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1" y="1016001"/>
            <a:ext cx="5455920" cy="4546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71800" y="5791200"/>
            <a:ext cx="28194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রেডিও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7000" y="228600"/>
            <a:ext cx="3233578" cy="5847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7030A0"/>
                </a:solidFill>
              </a:rPr>
              <a:t>এটা কিসের ছবি ?</a:t>
            </a:r>
            <a:endParaRPr lang="en-US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ew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1" y="1308305"/>
            <a:ext cx="4918090" cy="40256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52600" y="1524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ছবিতে আমরা কি দেখতে পাচ্ছি ?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33809" y="5638800"/>
            <a:ext cx="20569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সংবাদ  পাঠ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1232254"/>
            <a:ext cx="5334000" cy="427145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0" y="381000"/>
            <a:ext cx="60436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ছবিতে আমরা কি দেখতে পাচ্ছি ?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1400" y="5562600"/>
            <a:ext cx="1447800" cy="92333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মাইক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102</Words>
  <Application>Microsoft Office PowerPoint</Application>
  <PresentationFormat>On-screen Show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91</cp:revision>
  <dcterms:created xsi:type="dcterms:W3CDTF">2006-08-16T00:00:00Z</dcterms:created>
  <dcterms:modified xsi:type="dcterms:W3CDTF">2013-04-18T08:21:33Z</dcterms:modified>
</cp:coreProperties>
</file>